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69" r:id="rId6"/>
    <p:sldId id="273" r:id="rId7"/>
    <p:sldId id="270" r:id="rId8"/>
    <p:sldId id="271" r:id="rId9"/>
    <p:sldId id="272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B51C3C-C1AC-9BE8-8DAD-473A8E87BFD9}" v="21" dt="2026-05-01T07:48:53.647"/>
    <p1510:client id="{1D3D08B0-6541-2083-C29A-6302BC677588}" v="8" dt="2026-05-01T07:40:43.824"/>
    <p1510:client id="{69FC7099-F58A-D521-8F1F-94E77894D5E0}" v="9" dt="2026-05-01T07:38:19.747"/>
    <p1510:client id="{860F7463-BEFE-4AFD-A6FD-3B76BE076D44}" v="12" dt="2026-05-01T07:44:17.854"/>
    <p1510:client id="{8B02FC02-C1DF-3353-09AA-61D30E9FCBAB}" v="28" dt="2026-05-01T07:43:21.865"/>
    <p1510:client id="{C921B039-B3C4-4711-A6AC-2CDE94AD053B}" v="7" dt="2026-05-01T07:38:20.824"/>
    <p1510:client id="{C98B2C89-AF9E-FDA4-8986-0B2CABDA6138}" v="58" dt="2026-05-01T07:54:23.671"/>
    <p1510:client id="{CDCCFC73-3119-4102-82A4-C8029C203753}" v="3" dt="2026-05-01T07:39:14.154"/>
    <p1510:client id="{D5591581-344F-CA3A-8784-601664793B9D}" v="6" dt="2026-05-01T08:26:37.99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7" d="100"/>
          <a:sy n="117" d="100"/>
        </p:scale>
        <p:origin x="31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8/20/2026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8/20/2026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/>
              <a:t>YEAR 11 GCSE WORK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/>
              <a:t>A SELECTION OF GCSE WORK MADE BY THE</a:t>
            </a:r>
          </a:p>
          <a:p>
            <a:pPr algn="ctr"/>
            <a:r>
              <a:rPr lang="en-GB"/>
              <a:t>CLASS OF 2026</a:t>
            </a:r>
          </a:p>
        </p:txBody>
      </p:sp>
    </p:spTree>
    <p:extLst>
      <p:ext uri="{BB962C8B-B14F-4D97-AF65-F5344CB8AC3E}">
        <p14:creationId xmlns:p14="http://schemas.microsoft.com/office/powerpoint/2010/main" val="31725088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FE88B2-00B3-D35C-C743-7F7EC63478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/>
              <a:t>CLASS OF 2026</a:t>
            </a:r>
          </a:p>
        </p:txBody>
      </p:sp>
      <p:pic>
        <p:nvPicPr>
          <p:cNvPr id="3" name="Content Placeholder 2" descr="A game board with a game and a piece of paper next to it&#10;&#10;AI-generated content may be incorrect.">
            <a:extLst>
              <a:ext uri="{FF2B5EF4-FFF2-40B4-BE49-F238E27FC236}">
                <a16:creationId xmlns:a16="http://schemas.microsoft.com/office/drawing/2014/main" id="{3E5557E4-CA6B-F7EF-B9F9-7167D6C4897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341063" y="1947456"/>
            <a:ext cx="3387402" cy="4027329"/>
          </a:xfrm>
          <a:prstGeom prst="rect">
            <a:avLst/>
          </a:prstGeom>
        </p:spPr>
      </p:pic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B152725-6B88-C286-CEDA-3D2941B247A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957616" y="1944276"/>
            <a:ext cx="3212993" cy="4015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6395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8E5F46-8F46-56EE-7114-B876B9BED5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524F21-66FC-448E-53BE-BC25225053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/>
              <a:t>CLASS OF 2026</a:t>
            </a:r>
          </a:p>
        </p:txBody>
      </p:sp>
      <p:pic>
        <p:nvPicPr>
          <p:cNvPr id="3" name="Content Placeholder 2" descr="A blue and pink object with a hole in it&#10;&#10;AI-generated content may be incorrect.">
            <a:extLst>
              <a:ext uri="{FF2B5EF4-FFF2-40B4-BE49-F238E27FC236}">
                <a16:creationId xmlns:a16="http://schemas.microsoft.com/office/drawing/2014/main" id="{487835A6-AD71-7321-09EB-363BF1D83B8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095467" y="1936394"/>
            <a:ext cx="4809126" cy="3526251"/>
          </a:xfrm>
          <a:prstGeom prst="rect">
            <a:avLst/>
          </a:prstGeom>
        </p:spPr>
      </p:pic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64E6300A-F83D-1750-5DE4-CAF613BF4365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rcRect b="32436"/>
          <a:stretch>
            <a:fillRect/>
          </a:stretch>
        </p:blipFill>
        <p:spPr>
          <a:xfrm>
            <a:off x="1534018" y="1934361"/>
            <a:ext cx="3912419" cy="3524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4846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17AD2F-8A56-4A4F-6721-140A04E5AA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/>
              <a:t>CLASS OF 2026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76FCE7D-82B2-C5A5-48DF-195A425775D6}"/>
              </a:ext>
            </a:extLst>
          </p:cNvPr>
          <p:cNvPicPr>
            <a:picLocks noGrp="1"/>
          </p:cNvPicPr>
          <p:nvPr>
            <p:ph sz="half" idx="1"/>
          </p:nvPr>
        </p:nvPicPr>
        <p:blipFill>
          <a:blip r:embed="rId2"/>
          <a:srcRect r="4598"/>
          <a:stretch>
            <a:fillRect/>
          </a:stretch>
        </p:blipFill>
        <p:spPr>
          <a:xfrm>
            <a:off x="1452367" y="2029579"/>
            <a:ext cx="3844952" cy="3845668"/>
          </a:xfrm>
          <a:prstGeom prst="rect">
            <a:avLst/>
          </a:prstGeom>
          <a:noFill/>
          <a:ln>
            <a:noFill/>
            <a:prstDash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9D51259-6DCC-43A3-BBCC-E50A03B98EC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4718" t="77" r="12945" b="2434"/>
          <a:stretch>
            <a:fillRect/>
          </a:stretch>
        </p:blipFill>
        <p:spPr>
          <a:xfrm>
            <a:off x="7080037" y="2029549"/>
            <a:ext cx="3977003" cy="3847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4689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C4CFCE-B4F0-B8FD-FE09-0F91A5A63D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/>
              <a:t>CLASS OF 2026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0DA0F5E-4B8E-71A6-2B84-F70B764B34ED}"/>
              </a:ext>
            </a:extLst>
          </p:cNvPr>
          <p:cNvSpPr txBox="1"/>
          <p:nvPr/>
        </p:nvSpPr>
        <p:spPr>
          <a:xfrm>
            <a:off x="1555315" y="2223369"/>
            <a:ext cx="3580356" cy="363254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pic>
        <p:nvPicPr>
          <p:cNvPr id="13" name="Picture 12" descr="A black and pink container on a white table&#10;&#10;AI-generated content may be incorrect.">
            <a:extLst>
              <a:ext uri="{FF2B5EF4-FFF2-40B4-BE49-F238E27FC236}">
                <a16:creationId xmlns:a16="http://schemas.microsoft.com/office/drawing/2014/main" id="{D53AE905-03F1-8DB2-4C72-E65F87CC5B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364848" y="2545224"/>
            <a:ext cx="3781064" cy="2838210"/>
          </a:xfrm>
          <a:prstGeom prst="rect">
            <a:avLst/>
          </a:prstGeom>
        </p:spPr>
      </p:pic>
      <p:pic>
        <p:nvPicPr>
          <p:cNvPr id="19" name="Picture 18" descr="A box with drawings on it&#10;&#10;AI-generated content may be incorrect.">
            <a:extLst>
              <a:ext uri="{FF2B5EF4-FFF2-40B4-BE49-F238E27FC236}">
                <a16:creationId xmlns:a16="http://schemas.microsoft.com/office/drawing/2014/main" id="{346E23FE-B039-B83F-D13F-1B8A9FDB7D6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4065" t="376" r="28973"/>
          <a:stretch>
            <a:fillRect/>
          </a:stretch>
        </p:blipFill>
        <p:spPr>
          <a:xfrm rot="5400000">
            <a:off x="6303364" y="1484228"/>
            <a:ext cx="3781076" cy="4960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0484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8B9798-72D8-20DA-25C7-E159D1422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/>
              <a:t>CLASS OF 2026</a:t>
            </a:r>
          </a:p>
          <a:p>
            <a:endParaRPr lang="en-GB"/>
          </a:p>
        </p:txBody>
      </p:sp>
      <p:pic>
        <p:nvPicPr>
          <p:cNvPr id="5" name="Content Placeholder 4" descr="A black and white penguin trash can&#10;&#10;AI-generated content may be incorrect.">
            <a:extLst>
              <a:ext uri="{FF2B5EF4-FFF2-40B4-BE49-F238E27FC236}">
                <a16:creationId xmlns:a16="http://schemas.microsoft.com/office/drawing/2014/main" id="{1A41A466-FE76-19C0-528B-34B74F9D3D1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412594" y="2015913"/>
            <a:ext cx="2714625" cy="3438525"/>
          </a:xfrm>
          <a:prstGeom prst="rect">
            <a:avLst/>
          </a:prstGeom>
        </p:spPr>
      </p:pic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60FCBEAA-165B-6471-1423-AA973E85164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645935" y="2017343"/>
            <a:ext cx="2180824" cy="344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287803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0A919342ED1845824752B736FBBDB8" ma:contentTypeVersion="3" ma:contentTypeDescription="Create a new document." ma:contentTypeScope="" ma:versionID="cad834644241713ef9ec76e238847910">
  <xsd:schema xmlns:xsd="http://www.w3.org/2001/XMLSchema" xmlns:xs="http://www.w3.org/2001/XMLSchema" xmlns:p="http://schemas.microsoft.com/office/2006/metadata/properties" xmlns:ns2="3c25ecf0-1dae-4ed8-b372-b713f01ed3c6" targetNamespace="http://schemas.microsoft.com/office/2006/metadata/properties" ma:root="true" ma:fieldsID="947fb3b45a51929a17048787311569a1" ns2:_="">
    <xsd:import namespace="3c25ecf0-1dae-4ed8-b372-b713f01ed3c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c25ecf0-1dae-4ed8-b372-b713f01ed3c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6C96A81-249D-441D-A356-6CB4E3726E3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172440A-A058-47FC-AAC4-1982F343EF88}">
  <ds:schemaRefs>
    <ds:schemaRef ds:uri="http://www.w3.org/XML/1998/namespace"/>
    <ds:schemaRef ds:uri="http://purl.org/dc/dcmitype/"/>
    <ds:schemaRef ds:uri="http://purl.org/dc/elements/1.1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purl.org/dc/terms/"/>
    <ds:schemaRef ds:uri="http://schemas.openxmlformats.org/package/2006/metadata/core-properties"/>
    <ds:schemaRef ds:uri="3c25ecf0-1dae-4ed8-b372-b713f01ed3c6"/>
  </ds:schemaRefs>
</ds:datastoreItem>
</file>

<file path=customXml/itemProps3.xml><?xml version="1.0" encoding="utf-8"?>
<ds:datastoreItem xmlns:ds="http://schemas.openxmlformats.org/officeDocument/2006/customXml" ds:itemID="{F3566E2D-F338-403B-BF6B-B6D43330FD62}">
  <ds:schemaRefs>
    <ds:schemaRef ds:uri="3c25ecf0-1dae-4ed8-b372-b713f01ed3c6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0</TotalTime>
  <Words>30</Words>
  <Application>Microsoft Office PowerPoint</Application>
  <PresentationFormat>Widescreen</PresentationFormat>
  <Paragraphs>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Gill Sans MT</vt:lpstr>
      <vt:lpstr>Gallery</vt:lpstr>
      <vt:lpstr>YEAR 11 GCSE WORK</vt:lpstr>
      <vt:lpstr>CLASS OF 2026</vt:lpstr>
      <vt:lpstr>CLASS OF 2026</vt:lpstr>
      <vt:lpstr>CLASS OF 2026</vt:lpstr>
      <vt:lpstr>CLASS OF 2026</vt:lpstr>
      <vt:lpstr>CLASS OF 2026 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7 BRIDGE MODELS</dc:title>
  <dc:creator>L Clifton</dc:creator>
  <cp:lastModifiedBy>Mrs K Palao</cp:lastModifiedBy>
  <cp:revision>3</cp:revision>
  <dcterms:created xsi:type="dcterms:W3CDTF">2020-05-11T08:41:26Z</dcterms:created>
  <dcterms:modified xsi:type="dcterms:W3CDTF">2026-08-20T09:22:40Z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0x010100A50A919342ED1845824752B736FBBDB8</vt:lpwstr>
  </property>
  <property fmtid="{D5CDD505-2E9C-101B-9397-08002B2CF9AE}" pid="3" name="MediaServiceImageTags">
    <vt:lpwstr/>
  </property>
</Properties>
</file>